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65" r:id="rId5"/>
    <p:sldId id="260" r:id="rId6"/>
    <p:sldId id="264" r:id="rId7"/>
    <p:sldId id="262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2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10/26/17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10/26/17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10/26/17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Reproduction of protists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8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551506"/>
              </p:ext>
            </p:extLst>
          </p:nvPr>
        </p:nvGraphicFramePr>
        <p:xfrm>
          <a:off x="557213" y="407988"/>
          <a:ext cx="8332787" cy="618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9817100" imgH="5588000" progId="Word.Document.12">
                  <p:embed/>
                </p:oleObj>
              </mc:Choice>
              <mc:Fallback>
                <p:oleObj name="Document" r:id="rId3" imgW="9817100" imgH="55880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407988"/>
                        <a:ext cx="8332787" cy="618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823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7" y="2438400"/>
            <a:ext cx="4438749" cy="368776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3600" dirty="0" smtClean="0"/>
              <a:t>One parent reproduces without a sperm and an egg</a:t>
            </a:r>
          </a:p>
          <a:p>
            <a:pPr lvl="1">
              <a:buFont typeface="Wingdings" charset="2"/>
              <a:buChar char="Ø"/>
            </a:pPr>
            <a:r>
              <a:rPr lang="en-US" sz="3600" dirty="0" smtClean="0"/>
              <a:t>Benefit- Quickly creates new organisms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847" y="2632153"/>
            <a:ext cx="3821924" cy="319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7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Fission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=X7Qz9oc4DsA</a:t>
            </a:r>
          </a:p>
        </p:txBody>
      </p:sp>
      <p:sp>
        <p:nvSpPr>
          <p:cNvPr id="7" name="Rectangle 6"/>
          <p:cNvSpPr/>
          <p:nvPr/>
        </p:nvSpPr>
        <p:spPr>
          <a:xfrm>
            <a:off x="232511" y="2512408"/>
            <a:ext cx="44125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reproduction of a living prokaryotic cell  by </a:t>
            </a:r>
            <a:r>
              <a:rPr lang="en-US" sz="3200" dirty="0"/>
              <a:t>dividing the cell into two parts, each with the potential to grow to the size of the original.</a:t>
            </a:r>
          </a:p>
        </p:txBody>
      </p:sp>
    </p:spTree>
    <p:extLst>
      <p:ext uri="{BB962C8B-B14F-4D97-AF65-F5344CB8AC3E}">
        <p14:creationId xmlns:p14="http://schemas.microsoft.com/office/powerpoint/2010/main" val="419691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If produced asexually, how much of the parent’s genetic material will the new organism have?</a:t>
            </a:r>
          </a:p>
          <a:p>
            <a:pPr marL="114300" indent="0" algn="ctr">
              <a:buNone/>
            </a:pPr>
            <a:r>
              <a:rPr lang="en-US" sz="4800" dirty="0" smtClean="0"/>
              <a:t>(write answer)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194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7" y="2438400"/>
            <a:ext cx="4438749" cy="368776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3600" dirty="0" smtClean="0"/>
              <a:t>Two parents reproduces with a sperm and an egg</a:t>
            </a:r>
          </a:p>
          <a:p>
            <a:pPr lvl="1">
              <a:buFont typeface="Wingdings" charset="2"/>
              <a:buChar char="Ø"/>
            </a:pPr>
            <a:r>
              <a:rPr lang="en-US" sz="3600" dirty="0" smtClean="0"/>
              <a:t>Benefit- Diversity of Characteristics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316" y="2827300"/>
            <a:ext cx="4430794" cy="282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=d3MqPerFU7I</a:t>
            </a:r>
          </a:p>
        </p:txBody>
      </p:sp>
      <p:sp>
        <p:nvSpPr>
          <p:cNvPr id="7" name="Rectangle 6"/>
          <p:cNvSpPr/>
          <p:nvPr/>
        </p:nvSpPr>
        <p:spPr>
          <a:xfrm>
            <a:off x="232511" y="2512408"/>
            <a:ext cx="44125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200" dirty="0" smtClean="0"/>
              <a:t>A process in which two organisms exchange genetic material  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3200" dirty="0" smtClean="0"/>
              <a:t>Example: Paramecium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836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UNDERSTNDING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128" y="1753073"/>
            <a:ext cx="8549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Consider </a:t>
            </a:r>
            <a:r>
              <a:rPr lang="en-US" sz="4400" dirty="0"/>
              <a:t>under what conditions each type of reproduction -- asexual and sexual -- might be the most effective strategy for passing on one's genes and avoiding extinction.</a:t>
            </a:r>
          </a:p>
        </p:txBody>
      </p:sp>
    </p:spTree>
    <p:extLst>
      <p:ext uri="{BB962C8B-B14F-4D97-AF65-F5344CB8AC3E}">
        <p14:creationId xmlns:p14="http://schemas.microsoft.com/office/powerpoint/2010/main" val="193683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1438</TotalTime>
  <Words>184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Apothecary</vt:lpstr>
      <vt:lpstr>Microsoft Word Document</vt:lpstr>
      <vt:lpstr>Reproduction of protists</vt:lpstr>
      <vt:lpstr>PowerPoint Presentation</vt:lpstr>
      <vt:lpstr>asexual reproduction</vt:lpstr>
      <vt:lpstr>Binary Fission</vt:lpstr>
      <vt:lpstr>Check for understanding </vt:lpstr>
      <vt:lpstr>sexual reproduction</vt:lpstr>
      <vt:lpstr>Conjugation</vt:lpstr>
      <vt:lpstr>check for UNDERSTNDING 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Reproduction of protists</dc:title>
  <dc:creator>Durham Public Schools</dc:creator>
  <cp:lastModifiedBy>Durham Public Schools</cp:lastModifiedBy>
  <cp:revision>8</cp:revision>
  <cp:lastPrinted>2017-10-26T13:08:05Z</cp:lastPrinted>
  <dcterms:created xsi:type="dcterms:W3CDTF">2017-10-26T11:52:55Z</dcterms:created>
  <dcterms:modified xsi:type="dcterms:W3CDTF">2017-10-27T11:50:58Z</dcterms:modified>
</cp:coreProperties>
</file>