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87268-752F-7B42-BE69-E366739EA497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BE124-48EF-5C49-9208-9F1E40F0A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1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BE124-48EF-5C49-9208-9F1E40F0AB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ACBE50-2EE3-5444-AA4A-03B85108BE3B}" type="datetimeFigureOut">
              <a:rPr lang="en-US" smtClean="0"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CB8A04-27B5-1B41-BB3F-E74E82022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Biotic </a:t>
            </a:r>
            <a:r>
              <a:rPr lang="en-US" dirty="0" err="1" smtClean="0"/>
              <a:t>vs</a:t>
            </a:r>
            <a:r>
              <a:rPr lang="en-US" dirty="0" smtClean="0"/>
              <a:t>  Abiotic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5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LIVING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23159" cy="4373563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Comic Sans MS" charset="0"/>
                <a:cs typeface="Arial" charset="0"/>
              </a:rPr>
              <a:t>5)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Respond 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to 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stimuli</a:t>
            </a:r>
          </a:p>
          <a:p>
            <a:pPr marL="114300" indent="0">
              <a:buNone/>
            </a:pPr>
            <a:r>
              <a:rPr lang="en-US" i="1" dirty="0" smtClean="0">
                <a:solidFill>
                  <a:srgbClr val="000000"/>
                </a:solidFill>
                <a:latin typeface="Comic Sans MS" charset="0"/>
                <a:cs typeface="Arial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Stimuli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: Anything from the environment that causes some sort of reaction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, such as temperature, light, sound, and other factors that cause living things to respond. 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Picture 3" descr="http://ts3.mm.bing.net/images/thumbnail.aspx?q=1626298591034&amp;id=e49983ae31895d0c3b56265662691349&amp;url=http%3a%2f%2fmrbenton.com%2fimages%2fstimres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009" y="2786062"/>
            <a:ext cx="4059791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-Up Arrow 4"/>
          <p:cNvSpPr/>
          <p:nvPr/>
        </p:nvSpPr>
        <p:spPr>
          <a:xfrm rot="5400000">
            <a:off x="138952" y="2079149"/>
            <a:ext cx="696038" cy="3931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and INK</a:t>
            </a:r>
            <a:endParaRPr lang="en-US" dirty="0"/>
          </a:p>
        </p:txBody>
      </p:sp>
      <p:pic>
        <p:nvPicPr>
          <p:cNvPr id="4" name="Picture 3">
            <a:hlinkClick r:id="" action="ppaction://noaction">
              <a:snd r:embed="rId2" name="breeze.wav"/>
            </a:hlinkClick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1325"/>
            <a:ext cx="7958744" cy="410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82262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Define</a:t>
            </a:r>
            <a:r>
              <a:rPr lang="en-US" sz="4000" dirty="0"/>
              <a:t>- </a:t>
            </a:r>
            <a:r>
              <a:rPr lang="en-US" sz="4000" dirty="0" smtClean="0"/>
              <a:t>Presence </a:t>
            </a:r>
            <a:r>
              <a:rPr lang="en-US" sz="4000" dirty="0"/>
              <a:t>of life or living organisms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3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Define- Absence of life or living organisms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158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5400" dirty="0" smtClean="0"/>
          </a:p>
          <a:p>
            <a:pPr marL="114300" indent="0" algn="ctr"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Living and Non-Living</a:t>
            </a:r>
            <a:endParaRPr lang="en-US" sz="5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5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Living things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62" y="1752600"/>
            <a:ext cx="3791281" cy="4373563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1)Cells</a:t>
            </a:r>
          </a:p>
          <a:p>
            <a:pPr marL="114300" indent="0" algn="ctr">
              <a:buNone/>
            </a:pPr>
            <a:endParaRPr lang="en-US" sz="5400" dirty="0" smtClean="0">
              <a:solidFill>
                <a:srgbClr val="000000"/>
              </a:solidFill>
            </a:endParaRPr>
          </a:p>
          <a:p>
            <a:pPr marL="114300" indent="0" algn="ctr">
              <a:buNone/>
            </a:pPr>
            <a:r>
              <a:rPr lang="en-US" sz="5400" dirty="0" smtClean="0">
                <a:solidFill>
                  <a:srgbClr val="000000"/>
                </a:solidFill>
              </a:rPr>
              <a:t>Cell-</a:t>
            </a:r>
            <a:r>
              <a:rPr lang="en-US" sz="5400" dirty="0">
                <a:solidFill>
                  <a:srgbClr val="000000"/>
                </a:solidFill>
              </a:rPr>
              <a:t>A cell is the smallest “unit of life”</a:t>
            </a:r>
          </a:p>
          <a:p>
            <a:endParaRPr lang="en-US" dirty="0"/>
          </a:p>
        </p:txBody>
      </p:sp>
      <p:pic>
        <p:nvPicPr>
          <p:cNvPr id="4" name="Picture 3" descr="liver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49" y="2499519"/>
            <a:ext cx="1981200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ili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48" y="4348081"/>
            <a:ext cx="1981201" cy="222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ent-Up Arrow 7"/>
          <p:cNvSpPr/>
          <p:nvPr/>
        </p:nvSpPr>
        <p:spPr>
          <a:xfrm rot="5400000">
            <a:off x="366692" y="3087098"/>
            <a:ext cx="850392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21" y="2680986"/>
            <a:ext cx="3776430" cy="30090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900" i="1" u="sng" dirty="0" smtClean="0">
                <a:solidFill>
                  <a:schemeClr val="tx1"/>
                </a:solidFill>
              </a:rPr>
              <a:t>Grow -</a:t>
            </a:r>
            <a:r>
              <a:rPr lang="en-US" sz="3900" dirty="0" smtClean="0">
                <a:solidFill>
                  <a:schemeClr val="tx1"/>
                </a:solidFill>
                <a:cs typeface="Arial" charset="0"/>
              </a:rPr>
              <a:t>addition </a:t>
            </a:r>
            <a:r>
              <a:rPr lang="en-US" sz="3900" dirty="0">
                <a:solidFill>
                  <a:schemeClr val="tx1"/>
                </a:solidFill>
                <a:cs typeface="Arial" charset="0"/>
              </a:rPr>
              <a:t>of mass to an </a:t>
            </a:r>
            <a:r>
              <a:rPr lang="en-US" sz="3900" dirty="0" smtClean="0">
                <a:solidFill>
                  <a:schemeClr val="tx1"/>
                </a:solidFill>
                <a:cs typeface="Arial" charset="0"/>
              </a:rPr>
              <a:t>organism</a:t>
            </a:r>
            <a:endParaRPr lang="en-US" sz="3900" dirty="0">
              <a:solidFill>
                <a:schemeClr val="tx1"/>
              </a:solidFill>
            </a:endParaRPr>
          </a:p>
          <a:p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000197" y="2548269"/>
            <a:ext cx="354403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/>
              <a:t>Develop</a:t>
            </a:r>
            <a:r>
              <a:rPr lang="en-US" sz="3200" dirty="0"/>
              <a:t> </a:t>
            </a:r>
            <a:r>
              <a:rPr lang="en-US" sz="3200" dirty="0">
                <a:cs typeface="Arial" charset="0"/>
              </a:rPr>
              <a:t>the process that occurs in an organism's life that results in a more complex organism.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4069" y="1563384"/>
            <a:ext cx="558202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2) Grow and Develop</a:t>
            </a:r>
          </a:p>
          <a:p>
            <a:endParaRPr lang="en-US" dirty="0"/>
          </a:p>
        </p:txBody>
      </p:sp>
      <p:sp>
        <p:nvSpPr>
          <p:cNvPr id="6" name="Bent-Up Arrow 5"/>
          <p:cNvSpPr/>
          <p:nvPr/>
        </p:nvSpPr>
        <p:spPr>
          <a:xfrm rot="5400000">
            <a:off x="230985" y="2456807"/>
            <a:ext cx="850392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5400000">
            <a:off x="4007415" y="2456807"/>
            <a:ext cx="850392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9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living things…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4800" dirty="0" smtClean="0"/>
          </a:p>
          <a:p>
            <a:pPr marL="114300" indent="0">
              <a:buNone/>
            </a:pPr>
            <a:r>
              <a:rPr lang="en-US" sz="4800" dirty="0" smtClean="0"/>
              <a:t>3) </a:t>
            </a:r>
            <a:r>
              <a:rPr lang="en-US" sz="4800" dirty="0" smtClean="0">
                <a:solidFill>
                  <a:srgbClr val="000000"/>
                </a:solidFill>
              </a:rPr>
              <a:t>Reproduce </a:t>
            </a:r>
            <a:endParaRPr lang="en-US" sz="4800" dirty="0">
              <a:solidFill>
                <a:srgbClr val="000000"/>
              </a:solidFill>
            </a:endParaRPr>
          </a:p>
        </p:txBody>
      </p:sp>
      <p:pic>
        <p:nvPicPr>
          <p:cNvPr id="4" name="Picture 3" descr="http://ts1.mm.bing.net/images/thumbnail.aspx?q=1593584326648&amp;id=72e7faaee12de8ead56fcfa3935c7d14&amp;url=http%3a%2f%2fbrainbeau.com%2fcihs%2fPictures%2fmitosis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14" y="1870798"/>
            <a:ext cx="2438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69" y="3810679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65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Living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652" y="2484438"/>
            <a:ext cx="4035446" cy="347047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chemeClr val="tx1"/>
                </a:solidFill>
                <a:cs typeface="Arial" charset="0"/>
              </a:rPr>
              <a:t>Plants</a:t>
            </a:r>
            <a:r>
              <a:rPr lang="en-US" sz="3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ial" charset="0"/>
              </a:rPr>
              <a:t>get energy from the sunlight, through a process called photosynthesis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028047" y="2483719"/>
            <a:ext cx="3140885" cy="287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b="1" dirty="0" smtClean="0">
                <a:cs typeface="Arial" charset="0"/>
              </a:rPr>
              <a:t>Humans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(and other animals) get energy from the food we </a:t>
            </a:r>
            <a:r>
              <a:rPr lang="en-US" dirty="0" smtClean="0">
                <a:cs typeface="Arial" charset="0"/>
              </a:rPr>
              <a:t>eat</a:t>
            </a:r>
            <a:endParaRPr lang="en-US" dirty="0"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6374" y="1930440"/>
            <a:ext cx="5646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2800" b="1" dirty="0">
                <a:solidFill>
                  <a:srgbClr val="000000"/>
                </a:solidFill>
              </a:rPr>
              <a:t>4) Obtain and use energy </a:t>
            </a:r>
          </a:p>
        </p:txBody>
      </p:sp>
      <p:sp>
        <p:nvSpPr>
          <p:cNvPr id="7" name="Bent-Up Arrow 6"/>
          <p:cNvSpPr/>
          <p:nvPr/>
        </p:nvSpPr>
        <p:spPr>
          <a:xfrm rot="5400000">
            <a:off x="138952" y="2775187"/>
            <a:ext cx="696038" cy="3931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>
            <a:off x="4483478" y="2775187"/>
            <a:ext cx="696038" cy="39310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3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108</TotalTime>
  <Words>167</Words>
  <Application>Microsoft Macintosh PowerPoint</Application>
  <PresentationFormat>On-screen Show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Biotic vs  Abiotic</vt:lpstr>
      <vt:lpstr>Think and INK</vt:lpstr>
      <vt:lpstr>biotic</vt:lpstr>
      <vt:lpstr>Abiotic </vt:lpstr>
      <vt:lpstr>ACTIVITY</vt:lpstr>
      <vt:lpstr>All Living things have…</vt:lpstr>
      <vt:lpstr>Living Things…</vt:lpstr>
      <vt:lpstr>All living things… </vt:lpstr>
      <vt:lpstr>ALL Living things…</vt:lpstr>
      <vt:lpstr>ALL LIVING THINGS…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Durham Public Schools</dc:creator>
  <cp:lastModifiedBy>Durham Public Schools</cp:lastModifiedBy>
  <cp:revision>9</cp:revision>
  <dcterms:created xsi:type="dcterms:W3CDTF">2017-10-10T01:12:59Z</dcterms:created>
  <dcterms:modified xsi:type="dcterms:W3CDTF">2017-10-10T03:24:50Z</dcterms:modified>
</cp:coreProperties>
</file>